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00548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57419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дождь, гроза, ночью временами сильный дождь. Туман. Ветер южный, юго-западный 9-14 м/с. Температура воздуха ночью 14-16, днем 18-20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29493</TotalTime>
  <Words>616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4252</cp:revision>
  <cp:lastPrinted>2021-10-15T03:50:29Z</cp:lastPrinted>
  <dcterms:created xsi:type="dcterms:W3CDTF">2018-03-27T06:03:00Z</dcterms:created>
  <dcterms:modified xsi:type="dcterms:W3CDTF">2026-05-17T08:41:27Z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